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58" r:id="rId6"/>
    <p:sldId id="265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F68"/>
    <a:srgbClr val="FFFEFF"/>
    <a:srgbClr val="FFFFFF"/>
    <a:srgbClr val="007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8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595EF-7F59-1068-204F-576F8BEF7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5CE418-9629-E81C-9C6A-D2DAD6838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4AC618-F644-0CED-EC2C-6BA80015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A45EC6-FFC3-9CF6-D6B1-7E02575C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D2C585-72BF-4624-E9C1-108677FD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27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F547C-1A7A-A760-628D-FC7137C2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D78800-1917-6C2E-FF63-F8C8615E7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67E6B-EEDA-2616-C175-511B5828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CDEEE8-C03D-9071-CF86-F319DB01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2EBF3-A88E-C01B-5382-94964E77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54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D63577-8885-108E-0E6F-23263CC9F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51D317-AC4D-48F2-297C-8C702C829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C13AD2-5424-584B-D0C4-C34479C9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349499-29BE-68AB-7506-979FF103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994ABF-F21C-9F8D-6398-5D1658CC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6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049E7-E6C8-4FA1-C1BC-7F5EB02F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FC9E1-2E22-D627-4C25-91E992037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294E83-1C0C-B127-F5A8-6E22C192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3130EF-DCFB-1186-93D6-8FCDDCCC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0E033-8804-2B73-C963-F70124C1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2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41C45-8DD1-14E4-24C8-B647C292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ED15C6-7017-E165-9AA2-E8ADB729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6EDFA7-D5F3-63C8-1472-CC7837F9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74F8A-ED81-55FB-BF35-F2692241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5D2F0F-6D6A-26DD-DB4F-2C1694FC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6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F75DE-DB4C-6653-F098-960922CC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08D5A4-787F-8E0D-DB0C-688B10520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7E18F6-437A-62B8-DE76-7B00735A0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E35AEE-FDED-C5DF-A878-A30D0FF4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A75EBF-A8E6-F731-D10A-A7933850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BC5233-D063-58B4-BEBD-9F3945C5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5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5ED47-9A18-ADE4-E512-3ED996D2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0A8F8-585F-53E5-B673-9426DEAC1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98F092-81EA-13C1-8ABD-4E7A61766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E4CAF1-0311-C8D0-0AEC-FE3212D9A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0464DD-7B4B-AD2D-C759-FB54A4128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6900FE-04AF-342D-072C-F53DCF7A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317D1B-2B3B-3474-9DF0-4874F796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CDCB33-CE36-3502-A001-6EDBD230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87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E2807-AB3A-F21D-8CAF-A5B8A296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DA772F-6E7D-6E97-CBCD-7767CA0D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265EE5-A0F9-6F32-D370-CB305D24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95051B-63B0-8B42-D1AC-02924E1E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2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C63E46-AD4D-2C0B-F74D-45E49E72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3DB788-38AD-D50C-01C3-2B54F1F3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90E051-B393-59FD-911F-C49F9A6A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96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4427A-374F-9BFC-DB0A-DAAF06B8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51DD9-C200-4001-49A3-6019DC96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6755C2-14CA-5C8C-E807-34AEC59C0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BB7D4-7094-5DB6-2C28-6A7F51A5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DBC2E-0215-3F66-2495-F1372FEE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B6B2A-A5F5-623F-98C4-83B9808A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38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7C0282-E6FC-5309-1321-B0A57D73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8B96ED-B790-E2BE-D68C-1B89B0DAD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8078C0-47CD-0FD9-0260-8DA10DC46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8CD52D-F0B9-E730-E9E5-F4FDAD61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3AADC7-8938-9484-9D1C-648E536C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3BFD44-D0D0-C049-9ECE-043652AA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5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8FB8F8-FE64-2A29-685D-24B5A8DF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F92453-14C5-1DD1-B1EB-8CF7ED70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077D29-A083-ED46-889E-79ACDD38B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3DFF2-7A1B-48E7-B006-084179454364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8DA7B8-08C3-3FCA-EA5B-81B2C3C1A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14D6B-625A-734B-54A5-9202BDCA8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39274-BA3A-4C08-9539-16485684A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4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ercle, art">
            <a:extLst>
              <a:ext uri="{FF2B5EF4-FFF2-40B4-BE49-F238E27FC236}">
                <a16:creationId xmlns:a16="http://schemas.microsoft.com/office/drawing/2014/main" id="{E7048928-924D-D4BC-65E1-A61BAE375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27294" b="4671"/>
          <a:stretch/>
        </p:blipFill>
        <p:spPr>
          <a:xfrm>
            <a:off x="3473362" y="0"/>
            <a:ext cx="8668525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B30A9C-42A7-722C-07C1-E29610313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428" y="2312215"/>
            <a:ext cx="4376653" cy="1987992"/>
          </a:xfrm>
        </p:spPr>
        <p:txBody>
          <a:bodyPr anchor="b">
            <a:normAutofit/>
          </a:bodyPr>
          <a:lstStyle/>
          <a:p>
            <a:pPr algn="l"/>
            <a:r>
              <a:rPr lang="fr-FR" sz="4800" dirty="0">
                <a:solidFill>
                  <a:schemeClr val="accent2"/>
                </a:solidFill>
              </a:rPr>
              <a:t>Intelligence artificielle et paix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4BBFD3-7408-F02C-34C9-EE48792CA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376653" cy="1619318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solidFill>
                  <a:srgbClr val="0076AD"/>
                </a:solidFill>
              </a:rPr>
              <a:t>Journée scientifique </a:t>
            </a:r>
          </a:p>
          <a:p>
            <a:pPr algn="l"/>
            <a:r>
              <a:rPr lang="fr-FR" sz="2000" dirty="0">
                <a:solidFill>
                  <a:srgbClr val="0076AD"/>
                </a:solidFill>
              </a:rPr>
              <a:t>de l’Université Catholique du Congo</a:t>
            </a:r>
          </a:p>
          <a:p>
            <a:pPr algn="l"/>
            <a:endParaRPr lang="fr-FR" sz="2000" dirty="0">
              <a:solidFill>
                <a:srgbClr val="0076AD"/>
              </a:solidFill>
            </a:endParaRPr>
          </a:p>
          <a:p>
            <a:pPr algn="l"/>
            <a:r>
              <a:rPr lang="fr-FR" sz="2000" dirty="0">
                <a:solidFill>
                  <a:srgbClr val="0076AD"/>
                </a:solidFill>
              </a:rPr>
              <a:t>Mercredi 27 mars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texte, Police, symbole, logo&#10;&#10;Description générée automatiquement">
            <a:extLst>
              <a:ext uri="{FF2B5EF4-FFF2-40B4-BE49-F238E27FC236}">
                <a16:creationId xmlns:a16="http://schemas.microsoft.com/office/drawing/2014/main" id="{819EBF90-A397-1491-E87B-D3F2255B5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8" y="835342"/>
            <a:ext cx="1886047" cy="1797142"/>
          </a:xfrm>
          <a:prstGeom prst="rect">
            <a:avLst/>
          </a:prstGeom>
        </p:spPr>
      </p:pic>
      <p:pic>
        <p:nvPicPr>
          <p:cNvPr id="9" name="Image 8" descr="Une image contenant texte, logo, jaune, clipart&#10;&#10;Description générée automatiquement">
            <a:extLst>
              <a:ext uri="{FF2B5EF4-FFF2-40B4-BE49-F238E27FC236}">
                <a16:creationId xmlns:a16="http://schemas.microsoft.com/office/drawing/2014/main" id="{22CB7D0D-EF20-6B4A-8816-C01919654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17" y="797240"/>
            <a:ext cx="1752690" cy="1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3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F0591D-4AF5-8716-FAEA-C742CDCF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8" y="501611"/>
            <a:ext cx="4541180" cy="2098713"/>
          </a:xfrm>
          <a:prstGeom prst="rect">
            <a:avLst/>
          </a:prstGeom>
        </p:spPr>
      </p:pic>
      <p:pic>
        <p:nvPicPr>
          <p:cNvPr id="6" name="Picture 68">
            <a:extLst>
              <a:ext uri="{FF2B5EF4-FFF2-40B4-BE49-F238E27FC236}">
                <a16:creationId xmlns:a16="http://schemas.microsoft.com/office/drawing/2014/main" id="{8D97759C-788A-9E85-3B07-370B21FCC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62750" y="850788"/>
            <a:ext cx="4644179" cy="4791075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BC59DEF2-B27C-8CC8-1A97-BAB9085238C6}"/>
              </a:ext>
            </a:extLst>
          </p:cNvPr>
          <p:cNvSpPr txBox="1">
            <a:spLocks/>
          </p:cNvSpPr>
          <p:nvPr/>
        </p:nvSpPr>
        <p:spPr>
          <a:xfrm>
            <a:off x="4106731" y="6388556"/>
            <a:ext cx="8085269" cy="46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211F68"/>
                </a:solidFill>
              </a:rPr>
              <a:t>Journée scientifique de l’Université Catholique du Congo - 27 mars 2024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2C7E4D37-1A07-DE00-639C-C8FC37212AFF}"/>
              </a:ext>
            </a:extLst>
          </p:cNvPr>
          <p:cNvSpPr txBox="1">
            <a:spLocks/>
          </p:cNvSpPr>
          <p:nvPr/>
        </p:nvSpPr>
        <p:spPr>
          <a:xfrm>
            <a:off x="501568" y="2873490"/>
            <a:ext cx="4927683" cy="27683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7000"/>
              </a:lnSpc>
              <a:spcAft>
                <a:spcPts val="1000"/>
              </a:spcAft>
              <a:buNone/>
            </a:pPr>
            <a:r>
              <a:rPr lang="fr-FR" sz="18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9h15 : Ouverture de la journée scientifique </a:t>
            </a:r>
            <a:endParaRPr lang="fr-FR" sz="1800" kern="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</a:pPr>
            <a:r>
              <a:rPr lang="fr-FR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Prière 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</a:pPr>
            <a:r>
              <a:rPr lang="fr-FR" sz="18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Mot de M. Emmanuel Vaslin et Me Prosper Ntetika, modérateurs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Mot de bienvenue de l’UCC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Mot de la Nonciature</a:t>
            </a:r>
            <a:endParaRPr lang="fr-FR" sz="2000" dirty="0">
              <a:solidFill>
                <a:srgbClr val="211F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6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F0591D-4AF5-8716-FAEA-C742CDCF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8" y="159206"/>
            <a:ext cx="4541180" cy="2098713"/>
          </a:xfrm>
          <a:prstGeom prst="rect">
            <a:avLst/>
          </a:prstGeom>
        </p:spPr>
      </p:pic>
      <p:pic>
        <p:nvPicPr>
          <p:cNvPr id="6" name="Picture 68">
            <a:extLst>
              <a:ext uri="{FF2B5EF4-FFF2-40B4-BE49-F238E27FC236}">
                <a16:creationId xmlns:a16="http://schemas.microsoft.com/office/drawing/2014/main" id="{8D97759C-788A-9E85-3B07-370B21FCC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29799" y="0"/>
            <a:ext cx="2295525" cy="243580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2C7E4D37-1A07-DE00-639C-C8FC37212AFF}"/>
              </a:ext>
            </a:extLst>
          </p:cNvPr>
          <p:cNvSpPr txBox="1">
            <a:spLocks/>
          </p:cNvSpPr>
          <p:nvPr/>
        </p:nvSpPr>
        <p:spPr>
          <a:xfrm>
            <a:off x="342899" y="1885949"/>
            <a:ext cx="11849101" cy="4495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7000"/>
              </a:lnSpc>
              <a:spcAft>
                <a:spcPts val="1000"/>
              </a:spcAft>
              <a:buNone/>
            </a:pPr>
            <a:r>
              <a:rPr lang="fr-FR" sz="19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9h30 : communications et échanges</a:t>
            </a:r>
          </a:p>
          <a:p>
            <a:pPr marL="222250" indent="0">
              <a:lnSpc>
                <a:spcPct val="107000"/>
              </a:lnSpc>
              <a:spcAft>
                <a:spcPts val="1000"/>
              </a:spcAft>
              <a:buNone/>
            </a:pPr>
            <a:endParaRPr lang="fr-FR" sz="1700" kern="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745"/>
              </a:spcAft>
              <a:buClr>
                <a:srgbClr val="000000"/>
              </a:buClr>
              <a:buSzPts val="1300"/>
              <a:buFont typeface="Wingdings" panose="05000000000000000000" pitchFamily="2" charset="2"/>
              <a:buChar char="q"/>
            </a:pPr>
            <a:r>
              <a:rPr lang="fr-FR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Prof. Sr. Odette Sangupamba – Université Catholique du Congo - 	             </a:t>
            </a:r>
            <a:r>
              <a:rPr lang="fr-FR" sz="1800" i="1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L’intelligence artificielle et la paix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lvl="0" fontAlgn="base">
              <a:lnSpc>
                <a:spcPct val="107000"/>
              </a:lnSpc>
              <a:spcAft>
                <a:spcPts val="770"/>
              </a:spcAft>
              <a:buClr>
                <a:srgbClr val="000000"/>
              </a:buClr>
              <a:buSzPts val="1300"/>
              <a:buFont typeface="Wingdings" panose="05000000000000000000" pitchFamily="2" charset="2"/>
              <a:buChar char="q"/>
            </a:pPr>
            <a:r>
              <a:rPr lang="fr-FR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Général Benoît Chavanat – Forces Armées Françaises </a:t>
            </a:r>
            <a:r>
              <a:rPr lang="fr-FR" sz="1800" u="none" strike="noStrike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												     </a:t>
            </a:r>
            <a:r>
              <a:rPr lang="fr-FR" sz="1800" i="1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défis de l’I.A. dans le contexte du maintien de la paix</a:t>
            </a:r>
            <a:endParaRPr lang="fr-FR" sz="1800" i="1" kern="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960"/>
              </a:spcAft>
              <a:buClr>
                <a:srgbClr val="000000"/>
              </a:buClr>
              <a:buSzPts val="1300"/>
              <a:buFont typeface="Wingdings" panose="05000000000000000000" pitchFamily="2" charset="2"/>
              <a:buChar char="q"/>
            </a:pPr>
            <a:r>
              <a:rPr lang="fr-FR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Abbé Maurice Kanda - Université Catholique du Congo -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   </a:t>
            </a:r>
            <a:r>
              <a:rPr lang="fr-FR" sz="1800" i="1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jeunes en RDC et les nouvelles technologies</a:t>
            </a:r>
            <a:endParaRPr lang="fr-FR" sz="18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960"/>
              </a:spcAft>
              <a:buClr>
                <a:srgbClr val="000000"/>
              </a:buClr>
              <a:buSzPts val="1300"/>
              <a:buFont typeface="Wingdings" panose="05000000000000000000" pitchFamily="2" charset="2"/>
              <a:buChar char="q"/>
            </a:pPr>
            <a:r>
              <a:rPr lang="fr-F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Prof. Bruno Devauchelle - Université de Poitiers -                                                  </a:t>
            </a:r>
            <a:r>
              <a:rPr lang="fr-FR" sz="1800" i="1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Éducation et I.A., éducation à l’I.A.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lvl="0" fontAlgn="base">
              <a:lnSpc>
                <a:spcPct val="107000"/>
              </a:lnSpc>
              <a:spcAft>
                <a:spcPts val="960"/>
              </a:spcAft>
              <a:buClr>
                <a:srgbClr val="000000"/>
              </a:buClr>
              <a:buSzPts val="1300"/>
              <a:buFont typeface="Wingdings" panose="05000000000000000000" pitchFamily="2" charset="2"/>
              <a:buChar char="q"/>
            </a:pPr>
            <a:r>
              <a:rPr lang="fr-FR" sz="1800" kern="100" dirty="0">
                <a:solidFill>
                  <a:srgbClr val="000000"/>
                </a:solidFill>
                <a:latin typeface="Arial" panose="020B0604020202020204" pitchFamily="34" charset="0"/>
              </a:rPr>
              <a:t>Prof. Adjayi Kodjo Ndukuma - Université Catholique du Congo -                  </a:t>
            </a:r>
            <a:r>
              <a:rPr lang="fr-FR" sz="1800" i="1" kern="100" dirty="0">
                <a:solidFill>
                  <a:schemeClr val="accent2"/>
                </a:solidFill>
                <a:latin typeface="Arial" panose="020B0604020202020204" pitchFamily="34" charset="0"/>
              </a:rPr>
              <a:t>Les défis de l’I.A. pour le droit congolais</a:t>
            </a:r>
            <a:endParaRPr lang="fr-FR" sz="1800" kern="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17000"/>
              </a:lnSpc>
              <a:spcAft>
                <a:spcPts val="960"/>
              </a:spcAft>
              <a:buClr>
                <a:srgbClr val="000000"/>
              </a:buClr>
              <a:buSzPts val="1300"/>
              <a:buFont typeface="Wingdings" panose="05000000000000000000" pitchFamily="2" charset="2"/>
              <a:buChar char="q"/>
            </a:pPr>
            <a:r>
              <a:rPr lang="fr-FR" sz="1800" kern="100" dirty="0">
                <a:solidFill>
                  <a:srgbClr val="000000"/>
                </a:solidFill>
                <a:latin typeface="Arial" panose="020B0604020202020204" pitchFamily="34" charset="0"/>
              </a:rPr>
              <a:t>Prof. Etienne de Rocquigny – Mathématicien, Entrepreneur et conseiller de dirigeants, Professeur HDR -          								                  </a:t>
            </a:r>
            <a:r>
              <a:rPr lang="fr-FR" sz="1800" i="1" kern="100" dirty="0">
                <a:solidFill>
                  <a:schemeClr val="accent2"/>
                </a:solidFill>
                <a:latin typeface="Arial" panose="020B0604020202020204" pitchFamily="34" charset="0"/>
              </a:rPr>
              <a:t>I.A., humanisme et doctrine catholique</a:t>
            </a:r>
          </a:p>
          <a:p>
            <a:pPr lvl="0" fontAlgn="base">
              <a:lnSpc>
                <a:spcPct val="107000"/>
              </a:lnSpc>
              <a:spcAft>
                <a:spcPts val="960"/>
              </a:spcAft>
              <a:buClr>
                <a:srgbClr val="000000"/>
              </a:buClr>
              <a:buSzPts val="1300"/>
              <a:buFont typeface="Wingdings" panose="05000000000000000000" pitchFamily="2" charset="2"/>
              <a:buChar char="q"/>
            </a:pPr>
            <a:endParaRPr lang="fr-FR" sz="1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49BCC12A-E2D6-438D-BC27-F94B9A8E8280}"/>
              </a:ext>
            </a:extLst>
          </p:cNvPr>
          <p:cNvSpPr txBox="1">
            <a:spLocks/>
          </p:cNvSpPr>
          <p:nvPr/>
        </p:nvSpPr>
        <p:spPr>
          <a:xfrm>
            <a:off x="5368843" y="4924425"/>
            <a:ext cx="6032582" cy="1353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07000"/>
              </a:lnSpc>
              <a:spcAft>
                <a:spcPts val="960"/>
              </a:spcAft>
              <a:buClr>
                <a:srgbClr val="000000"/>
              </a:buClr>
              <a:buSzPts val="1300"/>
              <a:buFont typeface="Wingdings" panose="05000000000000000000" pitchFamily="2" charset="2"/>
              <a:buChar char="q"/>
            </a:pPr>
            <a:endParaRPr lang="fr-FR" sz="7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1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F0591D-4AF5-8716-FAEA-C742CDCF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8" y="501611"/>
            <a:ext cx="4541180" cy="2098713"/>
          </a:xfrm>
          <a:prstGeom prst="rect">
            <a:avLst/>
          </a:prstGeom>
        </p:spPr>
      </p:pic>
      <p:pic>
        <p:nvPicPr>
          <p:cNvPr id="6" name="Picture 68">
            <a:extLst>
              <a:ext uri="{FF2B5EF4-FFF2-40B4-BE49-F238E27FC236}">
                <a16:creationId xmlns:a16="http://schemas.microsoft.com/office/drawing/2014/main" id="{8D97759C-788A-9E85-3B07-370B21FCC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3822" y="4467225"/>
            <a:ext cx="2286000" cy="2390775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BC59DEF2-B27C-8CC8-1A97-BAB9085238C6}"/>
              </a:ext>
            </a:extLst>
          </p:cNvPr>
          <p:cNvSpPr txBox="1">
            <a:spLocks/>
          </p:cNvSpPr>
          <p:nvPr/>
        </p:nvSpPr>
        <p:spPr>
          <a:xfrm>
            <a:off x="3556082" y="6388556"/>
            <a:ext cx="8085269" cy="46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211F68"/>
                </a:solidFill>
              </a:rPr>
              <a:t>Journée scientifique de l’Université Catholique du Congo - 27 mars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FA2501-8318-62DF-63A6-0D2D112F932B}"/>
              </a:ext>
            </a:extLst>
          </p:cNvPr>
          <p:cNvSpPr txBox="1"/>
          <p:nvPr/>
        </p:nvSpPr>
        <p:spPr>
          <a:xfrm>
            <a:off x="550649" y="2544977"/>
            <a:ext cx="3805237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Prof. Sr. Odette Sangupamba – Université Catholique du Congo 					                        </a:t>
            </a:r>
            <a:r>
              <a:rPr kumimoji="0" lang="fr-FR" sz="1800" b="0" i="1" u="none" strike="noStrike" kern="1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L’intelligence artificielle et la paix </a:t>
            </a:r>
            <a:endParaRPr kumimoji="0" lang="fr-FR" sz="1800" b="0" i="1" u="none" strike="noStrike" kern="1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9" name="Image 8" descr="Une image contenant Visage humain, personne, habits, Front&#10;&#10;Description générée automatiquement">
            <a:extLst>
              <a:ext uri="{FF2B5EF4-FFF2-40B4-BE49-F238E27FC236}">
                <a16:creationId xmlns:a16="http://schemas.microsoft.com/office/drawing/2014/main" id="{C18F28AE-77BA-FEF1-4084-855795A4E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95" y="1230282"/>
            <a:ext cx="3551613" cy="3551613"/>
          </a:xfrm>
          <a:prstGeom prst="rect">
            <a:avLst/>
          </a:prstGeom>
          <a:effectLst>
            <a:outerShdw dist="38100" sx="103000" sy="103000" algn="ctr" rotWithShape="0">
              <a:srgbClr val="000000">
                <a:alpha val="0"/>
              </a:srgbClr>
            </a:outerShdw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22490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F0591D-4AF5-8716-FAEA-C742CDCF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8" y="501611"/>
            <a:ext cx="4541180" cy="2098713"/>
          </a:xfrm>
          <a:prstGeom prst="rect">
            <a:avLst/>
          </a:prstGeom>
        </p:spPr>
      </p:pic>
      <p:pic>
        <p:nvPicPr>
          <p:cNvPr id="6" name="Picture 68">
            <a:extLst>
              <a:ext uri="{FF2B5EF4-FFF2-40B4-BE49-F238E27FC236}">
                <a16:creationId xmlns:a16="http://schemas.microsoft.com/office/drawing/2014/main" id="{8D97759C-788A-9E85-3B07-370B21FCC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6158" y="4467225"/>
            <a:ext cx="2286000" cy="2390775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BC59DEF2-B27C-8CC8-1A97-BAB9085238C6}"/>
              </a:ext>
            </a:extLst>
          </p:cNvPr>
          <p:cNvSpPr txBox="1">
            <a:spLocks/>
          </p:cNvSpPr>
          <p:nvPr/>
        </p:nvSpPr>
        <p:spPr>
          <a:xfrm>
            <a:off x="3556082" y="6388556"/>
            <a:ext cx="8085269" cy="46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211F68"/>
                </a:solidFill>
              </a:rPr>
              <a:t>Journée scientifique de l’Université Catholique du Congo - 27 mars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FA2501-8318-62DF-63A6-0D2D112F932B}"/>
              </a:ext>
            </a:extLst>
          </p:cNvPr>
          <p:cNvSpPr txBox="1"/>
          <p:nvPr/>
        </p:nvSpPr>
        <p:spPr>
          <a:xfrm>
            <a:off x="550649" y="2544977"/>
            <a:ext cx="3805237" cy="1958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Général Benoît Chavanat,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Forces Armées Françaises						                        </a:t>
            </a:r>
            <a:r>
              <a:rPr kumimoji="0" lang="fr-FR" sz="1800" b="0" i="1" u="none" strike="noStrike" kern="1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Les défis de l’I.A. dans le contexte du maintien de la paix</a:t>
            </a:r>
            <a:endParaRPr kumimoji="0" lang="fr-FR" sz="1800" b="0" i="1" u="none" strike="noStrike" kern="1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A848D18-AA3B-55B6-67D4-855331E40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829" y="1374643"/>
            <a:ext cx="6348891" cy="42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F0591D-4AF5-8716-FAEA-C742CDCF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8" y="501611"/>
            <a:ext cx="4541180" cy="2098713"/>
          </a:xfrm>
          <a:prstGeom prst="rect">
            <a:avLst/>
          </a:prstGeom>
        </p:spPr>
      </p:pic>
      <p:pic>
        <p:nvPicPr>
          <p:cNvPr id="6" name="Picture 68">
            <a:extLst>
              <a:ext uri="{FF2B5EF4-FFF2-40B4-BE49-F238E27FC236}">
                <a16:creationId xmlns:a16="http://schemas.microsoft.com/office/drawing/2014/main" id="{8D97759C-788A-9E85-3B07-370B21FCC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6158" y="4467225"/>
            <a:ext cx="2286000" cy="2390775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BC59DEF2-B27C-8CC8-1A97-BAB9085238C6}"/>
              </a:ext>
            </a:extLst>
          </p:cNvPr>
          <p:cNvSpPr txBox="1">
            <a:spLocks/>
          </p:cNvSpPr>
          <p:nvPr/>
        </p:nvSpPr>
        <p:spPr>
          <a:xfrm>
            <a:off x="3556082" y="6388556"/>
            <a:ext cx="8085269" cy="46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211F68"/>
                </a:solidFill>
              </a:rPr>
              <a:t>Journée scientifique de l’Université Catholique du Congo - 27 mars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FA2501-8318-62DF-63A6-0D2D112F932B}"/>
              </a:ext>
            </a:extLst>
          </p:cNvPr>
          <p:cNvSpPr txBox="1"/>
          <p:nvPr/>
        </p:nvSpPr>
        <p:spPr>
          <a:xfrm>
            <a:off x="550649" y="2544977"/>
            <a:ext cx="5545351" cy="14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Abbé Maurice Kanda,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Université Catholique du Congo 	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			                        </a:t>
            </a:r>
            <a:r>
              <a:rPr kumimoji="0" lang="fr-FR" sz="1800" b="0" i="1" u="none" strike="noStrike" kern="1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Les jeunes en RDC et les nouvelles technologies</a:t>
            </a:r>
            <a:endParaRPr kumimoji="0" lang="fr-FR" sz="1800" b="0" i="1" u="none" strike="noStrike" kern="1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Image 3" descr="Une image contenant personne, Visage humain, habits, Front&#10;&#10;Description générée automatiquement">
            <a:extLst>
              <a:ext uri="{FF2B5EF4-FFF2-40B4-BE49-F238E27FC236}">
                <a16:creationId xmlns:a16="http://schemas.microsoft.com/office/drawing/2014/main" id="{45841B4E-9164-2B46-1C71-314315E259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/>
          <a:stretch/>
        </p:blipFill>
        <p:spPr>
          <a:xfrm>
            <a:off x="6942231" y="1167788"/>
            <a:ext cx="3303455" cy="3853228"/>
          </a:xfrm>
          <a:prstGeom prst="rect">
            <a:avLst/>
          </a:prstGeom>
          <a:effectLst>
            <a:outerShdw blurRad="50800" dist="190500" dir="3600000" algn="ctr" rotWithShape="0">
              <a:srgbClr val="000000"/>
            </a:outerShdw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408958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F0591D-4AF5-8716-FAEA-C742CDCF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8" y="501611"/>
            <a:ext cx="4541180" cy="2098713"/>
          </a:xfrm>
          <a:prstGeom prst="rect">
            <a:avLst/>
          </a:prstGeom>
        </p:spPr>
      </p:pic>
      <p:pic>
        <p:nvPicPr>
          <p:cNvPr id="6" name="Picture 68">
            <a:extLst>
              <a:ext uri="{FF2B5EF4-FFF2-40B4-BE49-F238E27FC236}">
                <a16:creationId xmlns:a16="http://schemas.microsoft.com/office/drawing/2014/main" id="{8D97759C-788A-9E85-3B07-370B21FCC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0649" y="4467224"/>
            <a:ext cx="2286000" cy="2466975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BC59DEF2-B27C-8CC8-1A97-BAB9085238C6}"/>
              </a:ext>
            </a:extLst>
          </p:cNvPr>
          <p:cNvSpPr txBox="1">
            <a:spLocks/>
          </p:cNvSpPr>
          <p:nvPr/>
        </p:nvSpPr>
        <p:spPr>
          <a:xfrm>
            <a:off x="3556082" y="6388556"/>
            <a:ext cx="8085269" cy="46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211F68"/>
                </a:solidFill>
              </a:rPr>
              <a:t>Journée scientifique de l’Université Catholique du Congo - 27 mars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FA2501-8318-62DF-63A6-0D2D112F932B}"/>
              </a:ext>
            </a:extLst>
          </p:cNvPr>
          <p:cNvSpPr txBox="1"/>
          <p:nvPr/>
        </p:nvSpPr>
        <p:spPr>
          <a:xfrm>
            <a:off x="550649" y="2544977"/>
            <a:ext cx="3805237" cy="2163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Bruno Devauchelle,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lang="fr-FR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Enseignant chercheur, spécialiste des technologies du numérique pour l’éducation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endParaRPr kumimoji="0" lang="fr-FR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1" u="none" strike="noStrike" kern="1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Éducation et I.A., éducation à l’I.A. </a:t>
            </a:r>
            <a:endParaRPr kumimoji="0" lang="fr-FR" sz="1800" b="0" i="1" u="none" strike="noStrike" kern="1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F2DD1C-4BCD-6618-91B7-9A93CBD42C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7"/>
          <a:stretch/>
        </p:blipFill>
        <p:spPr>
          <a:xfrm>
            <a:off x="4825034" y="1171575"/>
            <a:ext cx="6790344" cy="41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F0591D-4AF5-8716-FAEA-C742CDCF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8" y="501611"/>
            <a:ext cx="4541180" cy="2098713"/>
          </a:xfrm>
          <a:prstGeom prst="rect">
            <a:avLst/>
          </a:prstGeom>
        </p:spPr>
      </p:pic>
      <p:pic>
        <p:nvPicPr>
          <p:cNvPr id="6" name="Picture 68">
            <a:extLst>
              <a:ext uri="{FF2B5EF4-FFF2-40B4-BE49-F238E27FC236}">
                <a16:creationId xmlns:a16="http://schemas.microsoft.com/office/drawing/2014/main" id="{8D97759C-788A-9E85-3B07-370B21FCC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0649" y="4467224"/>
            <a:ext cx="2286000" cy="2466975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BC59DEF2-B27C-8CC8-1A97-BAB9085238C6}"/>
              </a:ext>
            </a:extLst>
          </p:cNvPr>
          <p:cNvSpPr txBox="1">
            <a:spLocks/>
          </p:cNvSpPr>
          <p:nvPr/>
        </p:nvSpPr>
        <p:spPr>
          <a:xfrm>
            <a:off x="3556082" y="6388556"/>
            <a:ext cx="8085269" cy="46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211F68"/>
                </a:solidFill>
              </a:rPr>
              <a:t>Journée scientifique de l’Université Catholique du Congo - 27 mars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FA2501-8318-62DF-63A6-0D2D112F932B}"/>
              </a:ext>
            </a:extLst>
          </p:cNvPr>
          <p:cNvSpPr txBox="1"/>
          <p:nvPr/>
        </p:nvSpPr>
        <p:spPr>
          <a:xfrm>
            <a:off x="550649" y="2544977"/>
            <a:ext cx="5745376" cy="15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Prof. Adjayi Kodjo Ndukuma –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Université Catholique du Congo </a:t>
            </a:r>
            <a:endParaRPr kumimoji="0" lang="fr-FR" sz="1800" b="0" i="1" u="none" strike="noStrike" kern="1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endParaRPr lang="fr-FR" i="1" kern="100" dirty="0">
              <a:solidFill>
                <a:srgbClr val="E9713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1" u="none" strike="noStrike" kern="1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Les défis de l’I.A. pour le droit congolais</a:t>
            </a:r>
            <a:endParaRPr kumimoji="0" lang="fr-FR" sz="1800" b="0" i="1" u="none" strike="noStrike" kern="1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0" name="Picture 2" descr="Parole d'auteur] Kodjo Ndukuma Adjayi - YouTube">
            <a:extLst>
              <a:ext uri="{FF2B5EF4-FFF2-40B4-BE49-F238E27FC236}">
                <a16:creationId xmlns:a16="http://schemas.microsoft.com/office/drawing/2014/main" id="{EBFE99A1-8B29-C848-912B-EC60D64F0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3055" r="8828" b="7315"/>
          <a:stretch/>
        </p:blipFill>
        <p:spPr bwMode="auto">
          <a:xfrm>
            <a:off x="5970850" y="1407609"/>
            <a:ext cx="5719582" cy="40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9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F0591D-4AF5-8716-FAEA-C742CDCF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8" y="501611"/>
            <a:ext cx="4541180" cy="2098713"/>
          </a:xfrm>
          <a:prstGeom prst="rect">
            <a:avLst/>
          </a:prstGeom>
        </p:spPr>
      </p:pic>
      <p:pic>
        <p:nvPicPr>
          <p:cNvPr id="6" name="Picture 68">
            <a:extLst>
              <a:ext uri="{FF2B5EF4-FFF2-40B4-BE49-F238E27FC236}">
                <a16:creationId xmlns:a16="http://schemas.microsoft.com/office/drawing/2014/main" id="{8D97759C-788A-9E85-3B07-370B21FCC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0649" y="4467224"/>
            <a:ext cx="2286000" cy="2390775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BC59DEF2-B27C-8CC8-1A97-BAB9085238C6}"/>
              </a:ext>
            </a:extLst>
          </p:cNvPr>
          <p:cNvSpPr txBox="1">
            <a:spLocks/>
          </p:cNvSpPr>
          <p:nvPr/>
        </p:nvSpPr>
        <p:spPr>
          <a:xfrm>
            <a:off x="3556082" y="6388556"/>
            <a:ext cx="8085269" cy="46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211F68"/>
                </a:solidFill>
              </a:rPr>
              <a:t>Journée scientifique de l’Université Catholique du Congo - 27 mars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FA2501-8318-62DF-63A6-0D2D112F932B}"/>
              </a:ext>
            </a:extLst>
          </p:cNvPr>
          <p:cNvSpPr txBox="1"/>
          <p:nvPr/>
        </p:nvSpPr>
        <p:spPr>
          <a:xfrm>
            <a:off x="550649" y="2317021"/>
            <a:ext cx="4221376" cy="206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Etienne de Rocquigny,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Mathématicien, Entrepreneur et conseiller de dirigeants, Professeur HDR 						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70"/>
              </a:spcAft>
              <a:buClr>
                <a:srgbClr val="000000"/>
              </a:buClr>
              <a:buSzPts val="1300"/>
              <a:tabLst/>
              <a:defRPr/>
            </a:pPr>
            <a:r>
              <a:rPr kumimoji="0" lang="fr-FR" sz="1800" b="0" i="1" u="none" strike="noStrike" kern="1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I.A., humanisme et doctrine catholique</a:t>
            </a:r>
            <a:endParaRPr kumimoji="0" lang="fr-FR" sz="1800" b="0" i="1" u="none" strike="noStrike" kern="1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B3B3F0-3E9A-6351-3A4F-C9F799BC4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4" y="1173435"/>
            <a:ext cx="7222617" cy="40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5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</TotalTime>
  <Words>424</Words>
  <Application>Microsoft Office PowerPoint</Application>
  <PresentationFormat>Grand écran</PresentationFormat>
  <Paragraphs>42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Symbol</vt:lpstr>
      <vt:lpstr>Wingdings</vt:lpstr>
      <vt:lpstr>Thème Office</vt:lpstr>
      <vt:lpstr>Intelligence artificielle et paix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Intelligence artificielle et paix</dc:title>
  <dc:creator>emmanuel vaslin</dc:creator>
  <cp:lastModifiedBy>emmanuel vaslin</cp:lastModifiedBy>
  <cp:revision>6</cp:revision>
  <dcterms:created xsi:type="dcterms:W3CDTF">2024-03-25T13:13:16Z</dcterms:created>
  <dcterms:modified xsi:type="dcterms:W3CDTF">2024-03-25T14:36:09Z</dcterms:modified>
</cp:coreProperties>
</file>